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85"/>
  </p:notesMasterIdLst>
  <p:sldIdLst>
    <p:sldId id="333" r:id="rId2"/>
    <p:sldId id="409" r:id="rId3"/>
    <p:sldId id="258" r:id="rId4"/>
    <p:sldId id="299" r:id="rId5"/>
    <p:sldId id="306" r:id="rId6"/>
    <p:sldId id="473" r:id="rId7"/>
    <p:sldId id="467" r:id="rId8"/>
    <p:sldId id="474" r:id="rId9"/>
    <p:sldId id="475" r:id="rId10"/>
    <p:sldId id="412" r:id="rId11"/>
    <p:sldId id="476" r:id="rId12"/>
    <p:sldId id="508" r:id="rId13"/>
    <p:sldId id="505" r:id="rId14"/>
    <p:sldId id="413" r:id="rId15"/>
    <p:sldId id="450" r:id="rId16"/>
    <p:sldId id="414" r:id="rId17"/>
    <p:sldId id="430" r:id="rId18"/>
    <p:sldId id="415" r:id="rId19"/>
    <p:sldId id="431" r:id="rId20"/>
    <p:sldId id="417" r:id="rId21"/>
    <p:sldId id="478" r:id="rId22"/>
    <p:sldId id="477" r:id="rId23"/>
    <p:sldId id="416" r:id="rId24"/>
    <p:sldId id="480" r:id="rId25"/>
    <p:sldId id="503" r:id="rId26"/>
    <p:sldId id="457" r:id="rId27"/>
    <p:sldId id="504" r:id="rId28"/>
    <p:sldId id="479" r:id="rId29"/>
    <p:sldId id="463" r:id="rId30"/>
    <p:sldId id="418" r:id="rId31"/>
    <p:sldId id="486" r:id="rId32"/>
    <p:sldId id="426" r:id="rId33"/>
    <p:sldId id="506" r:id="rId34"/>
    <p:sldId id="489" r:id="rId35"/>
    <p:sldId id="491" r:id="rId36"/>
    <p:sldId id="492" r:id="rId37"/>
    <p:sldId id="509" r:id="rId38"/>
    <p:sldId id="487" r:id="rId39"/>
    <p:sldId id="493" r:id="rId40"/>
    <p:sldId id="494" r:id="rId41"/>
    <p:sldId id="495" r:id="rId42"/>
    <p:sldId id="507" r:id="rId43"/>
    <p:sldId id="488" r:id="rId44"/>
    <p:sldId id="419" r:id="rId45"/>
    <p:sldId id="455" r:id="rId46"/>
    <p:sldId id="266" r:id="rId47"/>
    <p:sldId id="410" r:id="rId48"/>
    <p:sldId id="411" r:id="rId49"/>
    <p:sldId id="445" r:id="rId50"/>
    <p:sldId id="437" r:id="rId51"/>
    <p:sldId id="448" r:id="rId52"/>
    <p:sldId id="441" r:id="rId53"/>
    <p:sldId id="451" r:id="rId54"/>
    <p:sldId id="442" r:id="rId55"/>
    <p:sldId id="452" r:id="rId56"/>
    <p:sldId id="433" r:id="rId57"/>
    <p:sldId id="432" r:id="rId58"/>
    <p:sldId id="446" r:id="rId59"/>
    <p:sldId id="422" r:id="rId60"/>
    <p:sldId id="427" r:id="rId61"/>
    <p:sldId id="454" r:id="rId62"/>
    <p:sldId id="428" r:id="rId63"/>
    <p:sldId id="429" r:id="rId64"/>
    <p:sldId id="465" r:id="rId65"/>
    <p:sldId id="461" r:id="rId66"/>
    <p:sldId id="502" r:id="rId67"/>
    <p:sldId id="501" r:id="rId68"/>
    <p:sldId id="458" r:id="rId69"/>
    <p:sldId id="456" r:id="rId70"/>
    <p:sldId id="459" r:id="rId71"/>
    <p:sldId id="460" r:id="rId72"/>
    <p:sldId id="482" r:id="rId73"/>
    <p:sldId id="481" r:id="rId74"/>
    <p:sldId id="484" r:id="rId75"/>
    <p:sldId id="483" r:id="rId76"/>
    <p:sldId id="485" r:id="rId77"/>
    <p:sldId id="496" r:id="rId78"/>
    <p:sldId id="462" r:id="rId79"/>
    <p:sldId id="497" r:id="rId80"/>
    <p:sldId id="464" r:id="rId81"/>
    <p:sldId id="498" r:id="rId82"/>
    <p:sldId id="500" r:id="rId83"/>
    <p:sldId id="269" r:id="rId8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86"/>
      <p:bold r:id="rId87"/>
    </p:embeddedFont>
    <p:embeddedFont>
      <p:font typeface="Cambria Math" panose="02040503050406030204" pitchFamily="18" charset="0"/>
      <p:regular r:id="rId88"/>
    </p:embeddedFont>
    <p:embeddedFont>
      <p:font typeface="Josefin Slab" pitchFamily="2" charset="0"/>
      <p:regular r:id="rId89"/>
      <p:bold r:id="rId90"/>
      <p:italic r:id="rId91"/>
      <p:boldItalic r:id="rId92"/>
    </p:embeddedFont>
    <p:embeddedFont>
      <p:font typeface="SoukouMincho" panose="02000600000000000000" pitchFamily="2" charset="-128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59"/>
    <p:restoredTop sz="82923"/>
  </p:normalViewPr>
  <p:slideViewPr>
    <p:cSldViewPr snapToGrid="0">
      <p:cViewPr>
        <p:scale>
          <a:sx n="102" d="100"/>
          <a:sy n="102" d="100"/>
        </p:scale>
        <p:origin x="784" y="68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99E2155-2559-08E7-D574-C9102013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6990900-897A-07F4-5B6E-075B7CAD1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AAF80F-CED9-304C-7558-D5C73636B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BA1D8EB-71D8-1BB9-D941-41E09C1F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D98D822D-6F0C-2E54-3129-497A73B6F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7E2491C-07FB-EB26-4FED-DB0B156BC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5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A196434A-14BE-38B2-7EA3-55F72CCE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9614293-050C-2E9C-D3C6-E87D4E4FB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55C954E-24FA-493D-9BD9-06459BFDC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83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05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91D6787-F952-3E51-520D-B376D607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5496E8-DC41-3CD9-8E36-26817C1E5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0FB7144-E586-ABAC-8E41-6C90FD92C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665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246E9D9-5B53-FA6B-7914-87EC4275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45D274C-1125-A773-15A7-E7B3DD302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E81591-B3A7-CDD8-3938-246297EDA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24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8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56B53C-A4C3-CDC8-28ED-C8A5CA86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77729C-C8BA-EE0E-07BE-FC10C461B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7FC000-1C5F-8CE2-1639-73C34B731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CB4B4C1-7741-2EEB-D8C6-D37623B7A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0EB4402-7321-BC1C-BA2A-B869595CE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9E309C9-0517-267A-81F9-569743E50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99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94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99E866F-039D-64CA-92AB-214B785C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AD6D58E-190D-57D1-3FB9-256132C77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AD58265-3869-50B5-0A2D-41E8AC09AF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070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6BF7B3-5E0B-3700-1562-C1D33061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4DAF28B-39F0-1D2A-C6E4-BFCE4A027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7F7F05B-3DBC-CA84-4F81-534CD297E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4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5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4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685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448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20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539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0030369-B2BB-D3B4-B0D3-CBA4D39EE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4A2C200-7FB3-1430-D652-9CC0E8BD7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ED34FB-4227-985C-079E-9C0121B5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859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B24E070-4550-AD92-C684-E84888D7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2CAE62-0BEF-F0AE-9153-E08C230A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6AB6824-D9E8-437E-E274-31B432901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43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F44E80A-8A09-E3BD-9F69-18289215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D20C3-7446-A503-467B-158244BF7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A7D6EA9-227E-0856-2043-911E9B56F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47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7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AAD55D6-D5C5-ECEF-FA05-8CE1A1DD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CAC6AE9-1F7F-672B-0D46-CEE08F2AC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25B872-A45D-56C5-4570-675B81922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2498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94C4CDA-38D3-215E-CCD3-13895EFA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1F830AA-C6CD-1E20-0181-3FA9811A4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B354B7B-535D-DB37-A319-E1993D84A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1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1" r:id="rId4"/>
    <p:sldLayoutId id="2147483666" r:id="rId5"/>
    <p:sldLayoutId id="2147483667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nical_Design.git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結構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4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9"/>
            <a:ext cx="226313" cy="410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3010017" y="3827916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248519" y="3553359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616462" y="2365826"/>
            <a:ext cx="1302591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2173" y="2084036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BDA9704-B7DE-7A21-A273-784ABEF32D30}"/>
              </a:ext>
            </a:extLst>
          </p:cNvPr>
          <p:cNvSpPr>
            <a:spLocks noChangeAspect="1"/>
          </p:cNvSpPr>
          <p:nvPr/>
        </p:nvSpPr>
        <p:spPr>
          <a:xfrm>
            <a:off x="1707778" y="2062931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手機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01E647A8-017F-B055-9EE2-4225D57EEDAE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2162120" y="2668720"/>
            <a:ext cx="0" cy="21875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89EEC0-10EE-2478-9BF6-ADF0FB9A338E}"/>
              </a:ext>
            </a:extLst>
          </p:cNvPr>
          <p:cNvSpPr txBox="1"/>
          <p:nvPr/>
        </p:nvSpPr>
        <p:spPr>
          <a:xfrm>
            <a:off x="2205698" y="2654563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D630FF7-4302-6CA4-1EF7-8D7663D1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05FC858-130A-E21A-09CD-FADAE5FFCE56}"/>
              </a:ext>
            </a:extLst>
          </p:cNvPr>
          <p:cNvGrpSpPr/>
          <p:nvPr/>
        </p:nvGrpSpPr>
        <p:grpSpPr>
          <a:xfrm>
            <a:off x="2900798" y="101715"/>
            <a:ext cx="3525054" cy="1359428"/>
            <a:chOff x="2655826" y="205510"/>
            <a:chExt cx="352505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BADC8D3B-C08E-7C50-7797-EEEC3B38FE5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3A2698C-EC3A-E75A-7562-6A012A69C1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2B1D4299-5D39-D952-1EC0-E081F86986C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6EB8F98-66A9-6790-AE4B-7EDE28C01F3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11E6F6F-833A-BB41-91DA-7078B530F34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CEFAFA8-F141-4B98-CB35-B9F1A981319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44A2703-CFF6-A183-A00E-7F7B9DC571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429124D4-0960-8B3D-4479-371D08B5B48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4855AF6-E1C4-9BC5-44A4-8EF441F8D18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D7E8DE2-6797-3A29-C24F-250526EE93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A6F4379-A322-570A-E5B5-D9BB26F9E1F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E27A226-9D80-32B9-0FAA-828392FE967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C0DBD74-1D58-55EF-2E11-AA89CD4EFC6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891F38-8B14-844C-5580-3C8748CCF5D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8FA03FE-5E9E-C9F6-AF1D-469E96478DF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BC05092-A0F3-9051-01F2-E550A6D103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A4A79C5-E07B-2FC9-ED59-8B7235810AF4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53AF91D-5ADF-30CD-1FE0-B66D82A9CF7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02E627D-794B-007B-0697-306D877EABF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4E7B90D-533A-C137-DAAE-CE5BC10839A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57FE34BB-AD9B-E2E4-E2C4-2141CC7445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C1FB0F4E-D919-FC63-B049-F6C2E0B8784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9136909-948B-091F-38CE-9D65DC8BD9A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DB98A31-DE97-D8F2-C459-7871275699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917EA17-0693-5BF4-7651-22F793D262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83E92C6-1EF2-755D-0A75-784F3F77D3D9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136A1CF-EB90-891E-ED23-C979DDE27EE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15876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接線圖</a:t>
              </a:r>
            </a:p>
          </p:txBody>
        </p:sp>
      </p:grpSp>
      <p:sp>
        <p:nvSpPr>
          <p:cNvPr id="4" name="Google Shape;184;p31">
            <a:extLst>
              <a:ext uri="{FF2B5EF4-FFF2-40B4-BE49-F238E27FC236}">
                <a16:creationId xmlns:a16="http://schemas.microsoft.com/office/drawing/2014/main" id="{C1811E16-FE83-3BF0-C53F-4ADFEC9361FA}"/>
              </a:ext>
            </a:extLst>
          </p:cNvPr>
          <p:cNvSpPr txBox="1">
            <a:spLocks/>
          </p:cNvSpPr>
          <p:nvPr/>
        </p:nvSpPr>
        <p:spPr>
          <a:xfrm>
            <a:off x="2900006" y="2320341"/>
            <a:ext cx="5057516" cy="7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>
              <a:buSzPts val="3000"/>
            </a:pPr>
            <a:r>
              <a: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進行中</a:t>
            </a:r>
            <a:r>
              <a:rPr lang="en-US" altLang="zh-TW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. . .</a:t>
            </a:r>
            <a:endParaRPr lang="zh-TW" altLang="en-US" sz="4400" dirty="0"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85013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E67F62-595F-786B-DCB1-A1BFE4F0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975F4E9-23D3-89D7-90E4-B27A29D77F05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699E3DD7-577A-E7DD-C575-95606FCC4DA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4A3BF44-2727-69DE-D496-E1161CE5AAE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85D1A7B-73B0-9138-60E6-6F7E030096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37648A2-4E3C-0091-1000-F502821168D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40FE6D1-58EA-6987-3E5E-9025D8FDA6B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4E537714-C915-2CDD-2CFC-5CBD43F007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4C111782-AF48-639E-8DE8-C3C2D807F814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C76B16-8650-C84E-526A-72F6154CDE9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AFB771B9-7B3A-9551-6A36-868BFEA20758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785E9C5-0923-639E-150C-792287CC983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464D837-D60C-F8DA-7316-3693EFDA3609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A2A4E74-F9E6-3A13-A9C8-FD930C9B575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FF1CBB0A-7E8F-ACF9-E727-E7F404A1BD6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9131ADD-3345-50C2-4158-1A12D56C878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9A40561-8927-8887-186B-460DC8945C2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10C4953-DBAC-FFB8-BAB7-A1B192AE42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2229DFC-A8D6-BAFE-593B-AD06A0D5F6B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475BB5-3A6F-3B37-FFD7-0581CD8EEBD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4BA27B-4CF4-A124-C642-E2737E2EFF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0E4EE8D-C2E2-47A8-B10E-274AD9E065D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0B4DCE8-FF54-0F3D-CA26-B80CC8E2DD3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7A202C3-9AED-33AB-F58A-0985219E976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33F0C2D-A703-F918-A47D-1A828759C9B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FEB3FBE-486F-1AC4-F5F4-34507E2E41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1330BD7-2D44-228E-DB5B-4215748DF48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DC68BE-ACE7-E9E0-6FC2-BD4AEED3BF8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28EE326-E9C0-B4D1-F581-AA36F1B58DB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車輛結構製作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79B65DB-897D-7C54-A94F-562476B9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52" t="-433" r="11111" b="433"/>
          <a:stretch/>
        </p:blipFill>
        <p:spPr>
          <a:xfrm rot="5400000">
            <a:off x="4983061" y="1779230"/>
            <a:ext cx="2790612" cy="2281370"/>
          </a:xfrm>
          <a:prstGeom prst="rect">
            <a:avLst/>
          </a:prstGeom>
        </p:spPr>
      </p:pic>
      <p:sp>
        <p:nvSpPr>
          <p:cNvPr id="35" name="Google Shape;184;p31">
            <a:extLst>
              <a:ext uri="{FF2B5EF4-FFF2-40B4-BE49-F238E27FC236}">
                <a16:creationId xmlns:a16="http://schemas.microsoft.com/office/drawing/2014/main" id="{1E2E9802-6921-9100-D5D1-A99514657C19}"/>
              </a:ext>
            </a:extLst>
          </p:cNvPr>
          <p:cNvSpPr txBox="1">
            <a:spLocks/>
          </p:cNvSpPr>
          <p:nvPr/>
        </p:nvSpPr>
        <p:spPr>
          <a:xfrm>
            <a:off x="1377561" y="2919915"/>
            <a:ext cx="5057516" cy="7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>
              <a:buSzPts val="3000"/>
            </a:pPr>
            <a:r>
              <a: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進行中</a:t>
            </a:r>
            <a:r>
              <a:rPr lang="en-US" altLang="zh-TW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. . .</a:t>
            </a:r>
            <a:endParaRPr lang="zh-TW" altLang="en-US" sz="4400" dirty="0"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65002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047743"/>
              </p:ext>
            </p:extLst>
          </p:nvPr>
        </p:nvGraphicFramePr>
        <p:xfrm>
          <a:off x="1061250" y="1518863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70690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54839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306808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3457261" y="11108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3457261" y="1758009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3457261" y="2404756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72000" y="1521756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3452398" y="307612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3452398" y="369336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3452397" y="1963468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3452398" y="433439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572000" y="2168925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4567137" y="2815672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67137" y="3487038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4567137" y="4104280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5CAE2BD-146B-64FD-20CA-E7AF1DA0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D1D5B8D2-5D6A-5392-AA8A-2D05DA0D139A}"/>
              </a:ext>
            </a:extLst>
          </p:cNvPr>
          <p:cNvGrpSpPr/>
          <p:nvPr/>
        </p:nvGrpSpPr>
        <p:grpSpPr>
          <a:xfrm>
            <a:off x="2391122" y="19194"/>
            <a:ext cx="5250485" cy="5138161"/>
            <a:chOff x="2694768" y="-30108"/>
            <a:chExt cx="5250485" cy="5138161"/>
          </a:xfrm>
        </p:grpSpPr>
        <p:sp>
          <p:nvSpPr>
            <p:cNvPr id="3" name="圓角矩形 2">
              <a:extLst>
                <a:ext uri="{FF2B5EF4-FFF2-40B4-BE49-F238E27FC236}">
                  <a16:creationId xmlns:a16="http://schemas.microsoft.com/office/drawing/2014/main" id="{CBE5DD70-A344-3CBC-98C3-3A21FF9CFB77}"/>
                </a:ext>
              </a:extLst>
            </p:cNvPr>
            <p:cNvSpPr/>
            <p:nvPr/>
          </p:nvSpPr>
          <p:spPr>
            <a:xfrm>
              <a:off x="4792283" y="-30108"/>
              <a:ext cx="960519" cy="2849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程式開始</a:t>
              </a:r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B79829FC-772F-ABA6-320E-F2BA366914EC}"/>
                </a:ext>
              </a:extLst>
            </p:cNvPr>
            <p:cNvSpPr/>
            <p:nvPr/>
          </p:nvSpPr>
          <p:spPr>
            <a:xfrm>
              <a:off x="4637331" y="374089"/>
              <a:ext cx="1270425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連接藍牙設備</a:t>
              </a:r>
              <a:endPara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B80AEC3E-C3A8-BFDB-BEF9-760B326183D2}"/>
                </a:ext>
              </a:extLst>
            </p:cNvPr>
            <p:cNvSpPr/>
            <p:nvPr/>
          </p:nvSpPr>
          <p:spPr>
            <a:xfrm>
              <a:off x="4492889" y="787808"/>
              <a:ext cx="1559310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車輛速度設定為</a:t>
              </a:r>
              <a:r>
                <a:rPr kumimoji="1" lang="en-US" altLang="zh-TW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0</a:t>
              </a:r>
              <a:endPara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3CE143A9-D9F8-EABB-EFB9-0595C8ED061C}"/>
                </a:ext>
              </a:extLst>
            </p:cNvPr>
            <p:cNvSpPr/>
            <p:nvPr/>
          </p:nvSpPr>
          <p:spPr>
            <a:xfrm>
              <a:off x="4074301" y="1193383"/>
              <a:ext cx="2396481" cy="521374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速度轉換為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</a:t>
              </a:r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控制訊號</a:t>
              </a:r>
              <a:endPara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傳送訊號至</a:t>
              </a:r>
              <a:r>
                <a:rPr kumimoji="1" lang="en-US" altLang="zh-TW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mega2560</a:t>
              </a:r>
              <a:endPara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97A5E355-D97A-1604-14E2-87356BA9BE42}"/>
                </a:ext>
              </a:extLst>
            </p:cNvPr>
            <p:cNvSpPr/>
            <p:nvPr/>
          </p:nvSpPr>
          <p:spPr>
            <a:xfrm>
              <a:off x="4446704" y="1818037"/>
              <a:ext cx="1651674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等待程式終止訊號</a:t>
              </a:r>
            </a:p>
          </p:txBody>
        </p:sp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8D879998-04DA-CC3D-E69B-FF7EDDFE5079}"/>
                </a:ext>
              </a:extLst>
            </p:cNvPr>
            <p:cNvSpPr/>
            <p:nvPr/>
          </p:nvSpPr>
          <p:spPr>
            <a:xfrm>
              <a:off x="6612725" y="1819284"/>
              <a:ext cx="960519" cy="2849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程式終止</a:t>
              </a:r>
            </a:p>
          </p:txBody>
        </p:sp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297FBB63-CE4D-BBFB-861F-125C43AF5CF1}"/>
                </a:ext>
              </a:extLst>
            </p:cNvPr>
            <p:cNvSpPr/>
            <p:nvPr/>
          </p:nvSpPr>
          <p:spPr>
            <a:xfrm>
              <a:off x="4446702" y="2715669"/>
              <a:ext cx="1651674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進入</a:t>
              </a:r>
              <a:r>
                <a:rPr kumimoji="1" lang="zh-TW" altLang="en-US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其中一個</a:t>
              </a:r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模式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4F76C48-0886-53F8-9EEF-427267B99F7D}"/>
                </a:ext>
              </a:extLst>
            </p:cNvPr>
            <p:cNvSpPr/>
            <p:nvPr/>
          </p:nvSpPr>
          <p:spPr>
            <a:xfrm>
              <a:off x="4446702" y="3136598"/>
              <a:ext cx="1651674" cy="511885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讀取影像</a:t>
              </a:r>
              <a:endPara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將影像轉換為速度</a:t>
              </a:r>
              <a:endPara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3175CEA9-8C19-F45C-9B58-75C11F30A9F9}"/>
                </a:ext>
              </a:extLst>
            </p:cNvPr>
            <p:cNvSpPr/>
            <p:nvPr/>
          </p:nvSpPr>
          <p:spPr>
            <a:xfrm>
              <a:off x="2694768" y="3120903"/>
              <a:ext cx="1651674" cy="521374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讀取手把開度</a:t>
              </a:r>
              <a:endPara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將開度轉換為速度</a:t>
              </a:r>
              <a:endPara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50" name="圓角矩形 49">
              <a:extLst>
                <a:ext uri="{FF2B5EF4-FFF2-40B4-BE49-F238E27FC236}">
                  <a16:creationId xmlns:a16="http://schemas.microsoft.com/office/drawing/2014/main" id="{964C2D0D-CC03-912A-3C12-515BD1246324}"/>
                </a:ext>
              </a:extLst>
            </p:cNvPr>
            <p:cNvSpPr/>
            <p:nvPr/>
          </p:nvSpPr>
          <p:spPr>
            <a:xfrm>
              <a:off x="6240717" y="3136599"/>
              <a:ext cx="1704536" cy="521373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讀取藍牙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endParaRPr kumimoji="1" lang="en-US" altLang="zh-TW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將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RSSI</a:t>
              </a:r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轉換為速度</a:t>
              </a:r>
              <a:endPara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907DA65A-4BD0-1A04-0C97-D0457C77482F}"/>
                </a:ext>
              </a:extLst>
            </p:cNvPr>
            <p:cNvSpPr/>
            <p:nvPr/>
          </p:nvSpPr>
          <p:spPr>
            <a:xfrm>
              <a:off x="4074300" y="3870389"/>
              <a:ext cx="2396481" cy="521374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速度轉換為</a:t>
              </a:r>
              <a:r>
                <a:rPr kumimoji="1" lang="en-US" altLang="zh-TW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L298n</a:t>
              </a:r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控制訊號</a:t>
              </a:r>
              <a:endParaRPr kumimoji="1" lang="en-US" altLang="zh-TW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傳送訊號至</a:t>
              </a:r>
              <a:r>
                <a:rPr kumimoji="1" lang="en-US" altLang="zh-TW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mega2560</a:t>
              </a:r>
              <a:endParaRPr kumimoji="1" lang="zh-TW" altLang="en-US" sz="1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A0DCE42-7346-6940-EA5F-54B93F2D5A04}"/>
                </a:ext>
              </a:extLst>
            </p:cNvPr>
            <p:cNvSpPr/>
            <p:nvPr/>
          </p:nvSpPr>
          <p:spPr>
            <a:xfrm>
              <a:off x="4446704" y="4536684"/>
              <a:ext cx="1651674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等待模式中斷訊號</a:t>
              </a:r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D18E9209-8AA8-0936-9B14-72DAFDB2CD5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5272544" y="658999"/>
              <a:ext cx="0" cy="128809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CFFC4155-DE33-7B4F-A168-72A71FD74574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>
              <a:off x="5272543" y="254802"/>
              <a:ext cx="1" cy="119287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A2F58061-2269-4442-ADF2-B87F8FEBEFAC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5272542" y="1072718"/>
              <a:ext cx="2" cy="120665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9B9A9D5B-2660-5AD5-7A27-9F84D5A1E352}"/>
                </a:ext>
              </a:extLst>
            </p:cNvPr>
            <p:cNvCxnSpPr>
              <a:cxnSpLocks/>
              <a:stCxn id="7" idx="2"/>
              <a:endCxn id="38" idx="0"/>
            </p:cNvCxnSpPr>
            <p:nvPr/>
          </p:nvCxnSpPr>
          <p:spPr>
            <a:xfrm flipH="1">
              <a:off x="5272541" y="1714757"/>
              <a:ext cx="1" cy="103280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9D697769-673E-6C63-8FDE-F8563629B19E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098378" y="1960492"/>
              <a:ext cx="514347" cy="1247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D6BD56EB-7849-B15C-F6BC-8B11A2FD36E2}"/>
                </a:ext>
              </a:extLst>
            </p:cNvPr>
            <p:cNvCxnSpPr>
              <a:cxnSpLocks/>
              <a:stCxn id="38" idx="2"/>
              <a:endCxn id="139" idx="0"/>
            </p:cNvCxnSpPr>
            <p:nvPr/>
          </p:nvCxnSpPr>
          <p:spPr>
            <a:xfrm>
              <a:off x="5272541" y="2102947"/>
              <a:ext cx="0" cy="207488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8F55658D-EA9B-DEA0-8D47-930280103814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5272539" y="3000579"/>
              <a:ext cx="0" cy="136019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13B675AC-7974-7A82-E949-8B4E2C37F88F}"/>
                </a:ext>
              </a:extLst>
            </p:cNvPr>
            <p:cNvCxnSpPr>
              <a:cxnSpLocks/>
              <a:stCxn id="40" idx="2"/>
              <a:endCxn id="50" idx="0"/>
            </p:cNvCxnSpPr>
            <p:nvPr/>
          </p:nvCxnSpPr>
          <p:spPr>
            <a:xfrm>
              <a:off x="5272539" y="3000579"/>
              <a:ext cx="1820446" cy="136020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>
              <a:extLst>
                <a:ext uri="{FF2B5EF4-FFF2-40B4-BE49-F238E27FC236}">
                  <a16:creationId xmlns:a16="http://schemas.microsoft.com/office/drawing/2014/main" id="{E2B79065-C9CC-1159-203F-18585167A3F3}"/>
                </a:ext>
              </a:extLst>
            </p:cNvPr>
            <p:cNvCxnSpPr>
              <a:cxnSpLocks/>
              <a:stCxn id="40" idx="2"/>
              <a:endCxn id="48" idx="0"/>
            </p:cNvCxnSpPr>
            <p:nvPr/>
          </p:nvCxnSpPr>
          <p:spPr>
            <a:xfrm flipH="1">
              <a:off x="3520605" y="3000579"/>
              <a:ext cx="1751934" cy="120324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32C9A349-1074-321E-622F-F0C112E7E083}"/>
                </a:ext>
              </a:extLst>
            </p:cNvPr>
            <p:cNvCxnSpPr>
              <a:cxnSpLocks/>
              <a:stCxn id="48" idx="2"/>
              <a:endCxn id="2" idx="0"/>
            </p:cNvCxnSpPr>
            <p:nvPr/>
          </p:nvCxnSpPr>
          <p:spPr>
            <a:xfrm>
              <a:off x="3520605" y="3642277"/>
              <a:ext cx="1751936" cy="228112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92848C39-0B18-A017-997E-91B318AB02A1}"/>
                </a:ext>
              </a:extLst>
            </p:cNvPr>
            <p:cNvCxnSpPr>
              <a:cxnSpLocks/>
              <a:stCxn id="41" idx="2"/>
              <a:endCxn id="2" idx="0"/>
            </p:cNvCxnSpPr>
            <p:nvPr/>
          </p:nvCxnSpPr>
          <p:spPr>
            <a:xfrm>
              <a:off x="5272539" y="3648483"/>
              <a:ext cx="2" cy="221906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372B8DCD-9CDF-1333-8E23-5C4495C0C54A}"/>
                </a:ext>
              </a:extLst>
            </p:cNvPr>
            <p:cNvCxnSpPr>
              <a:cxnSpLocks/>
              <a:stCxn id="50" idx="2"/>
              <a:endCxn id="2" idx="0"/>
            </p:cNvCxnSpPr>
            <p:nvPr/>
          </p:nvCxnSpPr>
          <p:spPr>
            <a:xfrm flipH="1">
              <a:off x="5272541" y="3657972"/>
              <a:ext cx="1820444" cy="212417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8F352DD4-13EB-FF80-7B68-CDA7FDAD9114}"/>
                </a:ext>
              </a:extLst>
            </p:cNvPr>
            <p:cNvCxnSpPr>
              <a:cxnSpLocks/>
              <a:stCxn id="2" idx="2"/>
              <a:endCxn id="4" idx="0"/>
            </p:cNvCxnSpPr>
            <p:nvPr/>
          </p:nvCxnSpPr>
          <p:spPr>
            <a:xfrm>
              <a:off x="5272541" y="4391763"/>
              <a:ext cx="0" cy="144921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肘形接點 127">
              <a:extLst>
                <a:ext uri="{FF2B5EF4-FFF2-40B4-BE49-F238E27FC236}">
                  <a16:creationId xmlns:a16="http://schemas.microsoft.com/office/drawing/2014/main" id="{F3524EFC-92EB-CB57-6B57-0FEBAEC9E2EC}"/>
                </a:ext>
              </a:extLst>
            </p:cNvPr>
            <p:cNvCxnSpPr>
              <a:cxnSpLocks/>
              <a:stCxn id="4" idx="2"/>
              <a:endCxn id="6" idx="1"/>
            </p:cNvCxnSpPr>
            <p:nvPr/>
          </p:nvCxnSpPr>
          <p:spPr>
            <a:xfrm rot="5400000" flipH="1">
              <a:off x="2937049" y="2486103"/>
              <a:ext cx="3891331" cy="779652"/>
            </a:xfrm>
            <a:prstGeom prst="bentConnector4">
              <a:avLst>
                <a:gd name="adj1" fmla="val -5875"/>
                <a:gd name="adj2" fmla="val 391391"/>
              </a:avLst>
            </a:prstGeom>
            <a:ln w="222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肘形接點 131">
              <a:extLst>
                <a:ext uri="{FF2B5EF4-FFF2-40B4-BE49-F238E27FC236}">
                  <a16:creationId xmlns:a16="http://schemas.microsoft.com/office/drawing/2014/main" id="{EC386297-249F-1ADB-32FE-22F717A126E7}"/>
                </a:ext>
              </a:extLst>
            </p:cNvPr>
            <p:cNvCxnSpPr>
              <a:cxnSpLocks/>
              <a:stCxn id="4" idx="1"/>
              <a:endCxn id="38" idx="1"/>
            </p:cNvCxnSpPr>
            <p:nvPr/>
          </p:nvCxnSpPr>
          <p:spPr>
            <a:xfrm rot="10800000">
              <a:off x="4446704" y="1960493"/>
              <a:ext cx="12700" cy="2718647"/>
            </a:xfrm>
            <a:prstGeom prst="bentConnector3">
              <a:avLst>
                <a:gd name="adj1" fmla="val 15105598"/>
              </a:avLst>
            </a:prstGeom>
            <a:ln w="222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圓角矩形 138">
              <a:extLst>
                <a:ext uri="{FF2B5EF4-FFF2-40B4-BE49-F238E27FC236}">
                  <a16:creationId xmlns:a16="http://schemas.microsoft.com/office/drawing/2014/main" id="{23C79F04-B177-6603-FBAD-65D0A15D68AA}"/>
                </a:ext>
              </a:extLst>
            </p:cNvPr>
            <p:cNvSpPr/>
            <p:nvPr/>
          </p:nvSpPr>
          <p:spPr>
            <a:xfrm>
              <a:off x="4446704" y="2310435"/>
              <a:ext cx="1651674" cy="28491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等待模式選擇訊號</a:t>
              </a:r>
            </a:p>
          </p:txBody>
        </p:sp>
        <p:cxnSp>
          <p:nvCxnSpPr>
            <p:cNvPr id="140" name="直線箭頭接點 139">
              <a:extLst>
                <a:ext uri="{FF2B5EF4-FFF2-40B4-BE49-F238E27FC236}">
                  <a16:creationId xmlns:a16="http://schemas.microsoft.com/office/drawing/2014/main" id="{27B86D62-DA3B-1BBF-F7D2-479CE5FD2CE4}"/>
                </a:ext>
              </a:extLst>
            </p:cNvPr>
            <p:cNvCxnSpPr>
              <a:cxnSpLocks/>
              <a:stCxn id="139" idx="2"/>
              <a:endCxn id="40" idx="0"/>
            </p:cNvCxnSpPr>
            <p:nvPr/>
          </p:nvCxnSpPr>
          <p:spPr>
            <a:xfrm flipH="1">
              <a:off x="5272539" y="2595345"/>
              <a:ext cx="2" cy="120324"/>
            </a:xfrm>
            <a:prstGeom prst="straightConnector1">
              <a:avLst/>
            </a:prstGeom>
            <a:ln w="22225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字方塊 182">
              <a:extLst>
                <a:ext uri="{FF2B5EF4-FFF2-40B4-BE49-F238E27FC236}">
                  <a16:creationId xmlns:a16="http://schemas.microsoft.com/office/drawing/2014/main" id="{3C0F9622-7152-BA49-CB3C-E910BE70E20E}"/>
                </a:ext>
              </a:extLst>
            </p:cNvPr>
            <p:cNvSpPr txBox="1"/>
            <p:nvPr/>
          </p:nvSpPr>
          <p:spPr>
            <a:xfrm>
              <a:off x="6187487" y="1714757"/>
              <a:ext cx="340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有</a:t>
              </a:r>
              <a:endParaRPr kumimoji="1"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84" name="文字方塊 183">
              <a:extLst>
                <a:ext uri="{FF2B5EF4-FFF2-40B4-BE49-F238E27FC236}">
                  <a16:creationId xmlns:a16="http://schemas.microsoft.com/office/drawing/2014/main" id="{9F5251B6-5C16-AE6C-AD47-78F25CC11EE8}"/>
                </a:ext>
              </a:extLst>
            </p:cNvPr>
            <p:cNvSpPr txBox="1"/>
            <p:nvPr/>
          </p:nvSpPr>
          <p:spPr>
            <a:xfrm>
              <a:off x="5272539" y="2062452"/>
              <a:ext cx="340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無</a:t>
              </a:r>
              <a:endParaRPr kumimoji="1"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95" name="文字方塊 194">
              <a:extLst>
                <a:ext uri="{FF2B5EF4-FFF2-40B4-BE49-F238E27FC236}">
                  <a16:creationId xmlns:a16="http://schemas.microsoft.com/office/drawing/2014/main" id="{EAA827C8-467E-84FD-C1AE-0469269B4C69}"/>
                </a:ext>
              </a:extLst>
            </p:cNvPr>
            <p:cNvSpPr txBox="1"/>
            <p:nvPr/>
          </p:nvSpPr>
          <p:spPr>
            <a:xfrm>
              <a:off x="5272538" y="4800276"/>
              <a:ext cx="340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有</a:t>
              </a:r>
              <a:endParaRPr kumimoji="1"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96" name="文字方塊 195">
              <a:extLst>
                <a:ext uri="{FF2B5EF4-FFF2-40B4-BE49-F238E27FC236}">
                  <a16:creationId xmlns:a16="http://schemas.microsoft.com/office/drawing/2014/main" id="{678BB6B5-C3A0-D53D-B27A-C7DD583B487B}"/>
                </a:ext>
              </a:extLst>
            </p:cNvPr>
            <p:cNvSpPr txBox="1"/>
            <p:nvPr/>
          </p:nvSpPr>
          <p:spPr>
            <a:xfrm>
              <a:off x="4152883" y="4681607"/>
              <a:ext cx="340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無</a:t>
              </a:r>
              <a:endParaRPr kumimoji="1" lang="zh-TW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898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6993272-5C01-FE98-D3A7-554F22A94482}"/>
              </a:ext>
            </a:extLst>
          </p:cNvPr>
          <p:cNvGrpSpPr/>
          <p:nvPr/>
        </p:nvGrpSpPr>
        <p:grpSpPr>
          <a:xfrm>
            <a:off x="598767" y="1769791"/>
            <a:ext cx="7736629" cy="1128990"/>
            <a:chOff x="598767" y="2013326"/>
            <a:chExt cx="7736629" cy="11289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F8F90E8-C07F-954D-63BC-79D3E59B2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8990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預處理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DF8143-282C-6C53-3B62-25BA340FE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6641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偵測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8E7E06C-5C6B-23B5-3B62-8FEC2F4DD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1248" y="2280846"/>
              <a:ext cx="1292205" cy="861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模糊</a:t>
              </a:r>
              <a:endParaRPr kumimoji="1" lang="en-US" altLang="zh-TW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endParaRPr>
            </a:p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控制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112B0A3F-4E3D-9E4E-1EB1-F09CC04306EF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>
              <a:off x="2681195" y="2711581"/>
              <a:ext cx="715446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70E487F-EF73-94A9-3B41-1A3378D0E641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4688846" y="2711581"/>
              <a:ext cx="1632402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47529B8E-C729-1B78-4BD3-85D2FFACA10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613453" y="2711581"/>
              <a:ext cx="721943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E951E09F-EEC8-D1F6-B944-34B3BEB0F211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flipV="1">
              <a:off x="673544" y="2711581"/>
              <a:ext cx="715446" cy="648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2FE9A09-91A5-69D0-0399-AF3FDDEAE36D}"/>
                </a:ext>
              </a:extLst>
            </p:cNvPr>
            <p:cNvSpPr txBox="1"/>
            <p:nvPr/>
          </p:nvSpPr>
          <p:spPr>
            <a:xfrm>
              <a:off x="2708192" y="2269724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1CE05280-A772-ACF0-5C21-DA9AA657B14E}"/>
                </a:ext>
              </a:extLst>
            </p:cNvPr>
            <p:cNvSpPr txBox="1"/>
            <p:nvPr/>
          </p:nvSpPr>
          <p:spPr>
            <a:xfrm>
              <a:off x="598767" y="2298770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/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kumimoji="1" lang="en-US" altLang="zh-TW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D995B7F0-CD7F-FE91-0C42-DF713FEAB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535" y="2013326"/>
                  <a:ext cx="1833913" cy="6799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/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zh-TW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456C4B4-7ABC-DFC1-622C-07FD4975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453" y="2020892"/>
                  <a:ext cx="630425" cy="664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4125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850E9A6-EADB-30C6-0734-0769DF04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6CB701A-2BE9-A9A6-A7D0-6B80C7CDC1F3}"/>
              </a:ext>
            </a:extLst>
          </p:cNvPr>
          <p:cNvGrpSpPr/>
          <p:nvPr/>
        </p:nvGrpSpPr>
        <p:grpSpPr>
          <a:xfrm>
            <a:off x="1794000" y="-41633"/>
            <a:ext cx="5485798" cy="1359428"/>
            <a:chOff x="2655826" y="205510"/>
            <a:chExt cx="5485798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EA74302-0D18-10A3-A278-D21336174FA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661B6C80-857F-C46E-12FD-C18B22C62BE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A1B9FB0B-9355-A481-09EE-809A0F964D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09E0641-6AE4-44F1-410C-31BB3B1AE39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4CB7D45-F007-48E2-DA1F-4F5845FB101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665EF198-E4CE-DF7D-1A2B-9E5AA7C5FA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3F77CE77-9AFD-4E10-FE42-8C71D4555CD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31B3D2A-436F-97CA-3EDC-AE5455CD3C1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5C73FDE-15CE-FA95-76F8-B4F469F3C30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36ED0A84-10EE-B0F4-6F02-93ABEF361EB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13AEC43-EE69-EBF9-AC2A-F896E5C538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78A2A006-8C10-4FEC-3135-F8ECA262CE9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5AFD588B-EBD9-512F-C21C-C577B07C93D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883731D-1B14-0525-12CF-E8D52EFE72F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54C37C2-A56F-B002-A51F-C32E16F77950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0E7B59F-D450-F66B-99B7-068BB3F469E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C105160-041C-6514-1002-70DB21DC798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1F55F5D-D107-5D2F-BA01-F3EDF3031E3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374C07E-535C-EE7B-A68A-F2A83B7D9156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22B4BC8B-9030-A95D-8035-33A879F897E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DBE333B-9E96-12A8-B642-9F8592287B7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4C9261C-4F91-31AF-2D6A-345DD724E718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1B1F119-751E-602E-F56A-0B01002E014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4421DDD-D870-2C28-8C7A-64C35B4867C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75D16C06-E564-FAD7-78D4-F5BF2FCF56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3596C15A-BBC1-4563-FDFF-B629BCFC7D9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8440DCD7-0DAF-4187-2505-DE6AD970BEF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195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43A4BE9-9817-275F-9DED-A06413FD0967}"/>
                  </a:ext>
                </a:extLst>
              </p:cNvPr>
              <p:cNvSpPr txBox="1"/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D3DA685-8540-BE4A-5F31-04F98166CC89}"/>
                  </a:ext>
                </a:extLst>
              </p:cNvPr>
              <p:cNvSpPr txBox="1"/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BF56502D-731C-E288-5EBF-0D0E2655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8" y="1339775"/>
            <a:ext cx="3211239" cy="3266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0F2275-5338-24F8-1BF2-BAE735164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93" y="2540903"/>
            <a:ext cx="2141343" cy="155155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3B30BAE-9B55-94D1-7C5F-A0AA3D88A379}"/>
              </a:ext>
            </a:extLst>
          </p:cNvPr>
          <p:cNvSpPr txBox="1"/>
          <p:nvPr/>
        </p:nvSpPr>
        <p:spPr>
          <a:xfrm>
            <a:off x="3558229" y="4092455"/>
            <a:ext cx="97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原始影像</a:t>
            </a:r>
          </a:p>
        </p:txBody>
      </p:sp>
    </p:spTree>
    <p:extLst>
      <p:ext uri="{BB962C8B-B14F-4D97-AF65-F5344CB8AC3E}">
        <p14:creationId xmlns:p14="http://schemas.microsoft.com/office/powerpoint/2010/main" val="201719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49C7697-88C5-F75E-1403-1ACDE607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A9AD5AD-223E-7F8A-D60D-01905B3A686D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07D7EA6-EC4C-0ADF-7476-C771F041448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75F8A9D-0BF9-0DC6-500B-FD8AB219E3E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F990951B-91D3-A33D-080B-A734BE97987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5ECF45D-A028-9BCF-2689-52BA09C5CF5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D6C5C443-BA4E-BD89-7930-878A6DCE56B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7598C5C-2769-E8BF-FFC0-1345FF2F98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6B07E5A-8373-526A-AA2E-1360CE4341F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1EAA6E6-E10A-2F60-3353-1F5FE6CEB83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3BA27870-F986-83B2-750D-0493FBCFE4C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A5107AB4-B641-3A81-E823-D748DAF738C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551A044-8E9C-5DB3-0628-B7272A6CF0C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640276E-0ED1-0A5E-0982-F7AB235390E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B9D9BC1-8F82-85F7-0523-BC7C8723BBB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BA858997-A74A-5D6F-6F7B-3E1C385C4A8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7D9AEAF-4DC7-66D2-A224-FBD15E171BB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A1B5008-9F3C-D264-E4E3-70C221D72A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1FF7694-5E9C-53DD-A2BB-DB51B6D9411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B05563B-CC39-508A-12FC-B21BC617224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AB13424-A767-3C37-0BF6-D83C5B71026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F1A984B-7927-19C7-6C6C-A0C59966644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45761405-F114-AEF2-2812-EFF4F2DD077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C8C7718-B5C2-E239-3444-8D3757D88DC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1E95798-980D-21B5-F0BB-62415E9EEC2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8EEE51E-1558-4136-CA9D-FD24C0DB50F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93D3F65A-3DF3-6D7D-019F-19B53813D7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4DD8A12-A721-FAE5-F981-35DF2A735AA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BD091E66-B6B2-7C36-BE59-2B905B10DBA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B5A28B6-4C9F-0AB6-18B1-3B4FF148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35" y="1307687"/>
            <a:ext cx="4049009" cy="36900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B03CA2A-2342-09D3-ADD1-38A917256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018" y="2138101"/>
            <a:ext cx="1959212" cy="2029184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3E790FB-D2C4-EBCB-7890-1840FC989971}"/>
              </a:ext>
            </a:extLst>
          </p:cNvPr>
          <p:cNvCxnSpPr>
            <a:cxnSpLocks/>
          </p:cNvCxnSpPr>
          <p:nvPr/>
        </p:nvCxnSpPr>
        <p:spPr>
          <a:xfrm>
            <a:off x="5616109" y="3146212"/>
            <a:ext cx="721943" cy="6481"/>
          </a:xfrm>
          <a:prstGeom prst="straightConnector1">
            <a:avLst/>
          </a:prstGeom>
          <a:ln w="762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6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9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10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結構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4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16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18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20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23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30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44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47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55B856FC-F8D4-F394-EDAF-36ED8C79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5" t="2022" r="25417" b="-2022"/>
          <a:stretch/>
        </p:blipFill>
        <p:spPr>
          <a:xfrm rot="5400000">
            <a:off x="1095189" y="1980709"/>
            <a:ext cx="2486365" cy="3042634"/>
          </a:xfrm>
          <a:prstGeom prst="rect">
            <a:avLst/>
          </a:prstGeom>
        </p:spPr>
      </p:pic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80" y="1321878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30AF49-27A1-340D-DFBB-50D37EA1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70635CC-59F1-AD4C-4A49-2FB03F7BD16A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6F367A1B-A589-0133-12DB-B3A5F3811C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5857C37-A9E9-46C2-286A-6012A1ED16A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5A076B2-3553-B17D-1116-905111AD7A2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E0A39B-A2DE-4C79-5D26-09B6DC31DE9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8A4BE8-C7D0-D7C2-3053-4B83664A63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12E450C-8C28-ECD6-67E1-FE1B59E9E6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91078F9-69C5-45BB-2BD2-9BAE91BA77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9D8FAE2-0B16-DE22-F9E4-EA045E80C76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479CFC6-AC9F-2C5A-35AB-188619E68F18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D14ADAB-7852-E210-D6C9-A40D003C95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4C9EA8-841A-0EB3-EBD7-2D81F48A858F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CFE7F6B-0A41-EBAB-11BE-31FFCB3FA76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3340B76-E762-1D9E-3C86-0D3F3D011A4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0ED4A14-4E2B-3371-B78B-1808DF8BE23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9C198D4-CAD1-DAD5-6D57-DC1FA9E15AB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A7C4E8C-C593-7313-8B27-66B4A29A4B1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D621980-0C04-895F-E406-76D25DA9DDC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47BE45A-5F0E-E7E7-E17E-C34033F0334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8C266778-417B-351D-710A-7EB6FDB7BD0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9378B7B-4962-5CB8-9966-8DEA43DB422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DB2A5B9E-2FB6-3264-C43F-306B66261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F52A6D6-08E3-DBD5-A7F6-062CB65443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476EAA6-7B03-9CEC-A044-74894FFA5F4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91A3834-42F8-9A7F-0B9F-15B1B11DC4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C2691CD3-D100-05E3-CFA9-721030ACFE1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095BAE2-18C0-739B-9FA3-C5C55C2E38A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3736829E-BBCB-0AF6-7F7A-84B2EA5C5213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AC20166-9269-D99F-B97A-AF262E2A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07" y="1244635"/>
            <a:ext cx="5797188" cy="35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79721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531" y="3935897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6A1457-A4E3-4F10-2EFC-FFABB482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96" y="127975"/>
            <a:ext cx="6266265" cy="39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D9A4180-F728-98E7-3AB4-490A8B52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07FE378-B091-CD19-9D17-AE735D1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" y="2242159"/>
            <a:ext cx="3050088" cy="22875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A7E665-ED00-9AA3-23C9-F8C248FF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01" y="2242159"/>
            <a:ext cx="3050088" cy="22875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CFA9C-B0DA-32D1-CE6D-701761B26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671" y="2242159"/>
            <a:ext cx="3050088" cy="2287566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9F0B245F-3135-8FDC-FC13-0CA58938A011}"/>
              </a:ext>
            </a:extLst>
          </p:cNvPr>
          <p:cNvGrpSpPr/>
          <p:nvPr/>
        </p:nvGrpSpPr>
        <p:grpSpPr>
          <a:xfrm>
            <a:off x="80008" y="352239"/>
            <a:ext cx="9171874" cy="1359428"/>
            <a:chOff x="2655826" y="205510"/>
            <a:chExt cx="8548393" cy="1359428"/>
          </a:xfrm>
        </p:grpSpPr>
        <p:grpSp>
          <p:nvGrpSpPr>
            <p:cNvPr id="12" name="Google Shape;1679;p42">
              <a:extLst>
                <a:ext uri="{FF2B5EF4-FFF2-40B4-BE49-F238E27FC236}">
                  <a16:creationId xmlns:a16="http://schemas.microsoft.com/office/drawing/2014/main" id="{F00D797E-6DDD-D106-AC52-F920F25597B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7" name="Google Shape;1680;p42">
                <a:extLst>
                  <a:ext uri="{FF2B5EF4-FFF2-40B4-BE49-F238E27FC236}">
                    <a16:creationId xmlns:a16="http://schemas.microsoft.com/office/drawing/2014/main" id="{06663096-DB02-A489-5008-55B4C71CDCD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1;p42">
                <a:extLst>
                  <a:ext uri="{FF2B5EF4-FFF2-40B4-BE49-F238E27FC236}">
                    <a16:creationId xmlns:a16="http://schemas.microsoft.com/office/drawing/2014/main" id="{BF63C312-6D53-632C-8D19-391E2BEB7B1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2;p42">
                <a:extLst>
                  <a:ext uri="{FF2B5EF4-FFF2-40B4-BE49-F238E27FC236}">
                    <a16:creationId xmlns:a16="http://schemas.microsoft.com/office/drawing/2014/main" id="{3E2DAF8A-3E54-B69C-CC70-F609CFBB063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57;p42">
              <a:extLst>
                <a:ext uri="{FF2B5EF4-FFF2-40B4-BE49-F238E27FC236}">
                  <a16:creationId xmlns:a16="http://schemas.microsoft.com/office/drawing/2014/main" id="{1F40C833-D8FD-0CC3-A5D0-9A6CB4C6B39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5" name="Google Shape;1658;p42">
                <a:extLst>
                  <a:ext uri="{FF2B5EF4-FFF2-40B4-BE49-F238E27FC236}">
                    <a16:creationId xmlns:a16="http://schemas.microsoft.com/office/drawing/2014/main" id="{C0713046-3C01-24D0-9845-73B343AB1B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59;p42">
                <a:extLst>
                  <a:ext uri="{FF2B5EF4-FFF2-40B4-BE49-F238E27FC236}">
                    <a16:creationId xmlns:a16="http://schemas.microsoft.com/office/drawing/2014/main" id="{A999D9BF-05AE-0077-08A9-27B9C3CC61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0;p42">
                <a:extLst>
                  <a:ext uri="{FF2B5EF4-FFF2-40B4-BE49-F238E27FC236}">
                    <a16:creationId xmlns:a16="http://schemas.microsoft.com/office/drawing/2014/main" id="{6CFF603B-8BAE-4B93-D773-0258BADD7B75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1;p42">
                <a:extLst>
                  <a:ext uri="{FF2B5EF4-FFF2-40B4-BE49-F238E27FC236}">
                    <a16:creationId xmlns:a16="http://schemas.microsoft.com/office/drawing/2014/main" id="{AA5CC226-2CE7-6FB3-9DA8-E1672BE2A30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2;p42">
                <a:extLst>
                  <a:ext uri="{FF2B5EF4-FFF2-40B4-BE49-F238E27FC236}">
                    <a16:creationId xmlns:a16="http://schemas.microsoft.com/office/drawing/2014/main" id="{FC4B5323-11DC-AE99-F342-92E379F0DF3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3;p42">
                <a:extLst>
                  <a:ext uri="{FF2B5EF4-FFF2-40B4-BE49-F238E27FC236}">
                    <a16:creationId xmlns:a16="http://schemas.microsoft.com/office/drawing/2014/main" id="{8DCB8D86-3469-3856-7B2F-2866E6EB412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4;p42">
                <a:extLst>
                  <a:ext uri="{FF2B5EF4-FFF2-40B4-BE49-F238E27FC236}">
                    <a16:creationId xmlns:a16="http://schemas.microsoft.com/office/drawing/2014/main" id="{9DED6D29-D52E-7D15-8B31-653967FE9CA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5;p42">
                <a:extLst>
                  <a:ext uri="{FF2B5EF4-FFF2-40B4-BE49-F238E27FC236}">
                    <a16:creationId xmlns:a16="http://schemas.microsoft.com/office/drawing/2014/main" id="{6907A35E-F39B-259E-99F6-AC0079FDA69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6;p42">
                <a:extLst>
                  <a:ext uri="{FF2B5EF4-FFF2-40B4-BE49-F238E27FC236}">
                    <a16:creationId xmlns:a16="http://schemas.microsoft.com/office/drawing/2014/main" id="{F8E3D56B-47F6-20B5-8433-F18C8C52B2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7;p42">
                <a:extLst>
                  <a:ext uri="{FF2B5EF4-FFF2-40B4-BE49-F238E27FC236}">
                    <a16:creationId xmlns:a16="http://schemas.microsoft.com/office/drawing/2014/main" id="{97135D68-4F93-3367-45C8-038AC8CA88F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68;p42">
                <a:extLst>
                  <a:ext uri="{FF2B5EF4-FFF2-40B4-BE49-F238E27FC236}">
                    <a16:creationId xmlns:a16="http://schemas.microsoft.com/office/drawing/2014/main" id="{82F46ADC-4DFE-29AF-CF05-76F7A481BA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69;p42">
                <a:extLst>
                  <a:ext uri="{FF2B5EF4-FFF2-40B4-BE49-F238E27FC236}">
                    <a16:creationId xmlns:a16="http://schemas.microsoft.com/office/drawing/2014/main" id="{DB89599F-E33A-2078-29C5-48A3BEAF7F0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0;p42">
                <a:extLst>
                  <a:ext uri="{FF2B5EF4-FFF2-40B4-BE49-F238E27FC236}">
                    <a16:creationId xmlns:a16="http://schemas.microsoft.com/office/drawing/2014/main" id="{9E79D8C5-53CA-E907-4647-98EF65B8895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1;p42">
                <a:extLst>
                  <a:ext uri="{FF2B5EF4-FFF2-40B4-BE49-F238E27FC236}">
                    <a16:creationId xmlns:a16="http://schemas.microsoft.com/office/drawing/2014/main" id="{0DC9D3A0-1AAD-CE28-1F8C-EC7E3C916DF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2;p42">
                <a:extLst>
                  <a:ext uri="{FF2B5EF4-FFF2-40B4-BE49-F238E27FC236}">
                    <a16:creationId xmlns:a16="http://schemas.microsoft.com/office/drawing/2014/main" id="{93D5ECFF-F9A1-A777-9FC0-963F096AD23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3;p42">
                <a:extLst>
                  <a:ext uri="{FF2B5EF4-FFF2-40B4-BE49-F238E27FC236}">
                    <a16:creationId xmlns:a16="http://schemas.microsoft.com/office/drawing/2014/main" id="{E8D08D0C-C4BF-F38F-79AB-B1284F56041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4;p42">
                <a:extLst>
                  <a:ext uri="{FF2B5EF4-FFF2-40B4-BE49-F238E27FC236}">
                    <a16:creationId xmlns:a16="http://schemas.microsoft.com/office/drawing/2014/main" id="{95206725-0EB3-7E3F-8D18-DCBB900A320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5;p42">
                <a:extLst>
                  <a:ext uri="{FF2B5EF4-FFF2-40B4-BE49-F238E27FC236}">
                    <a16:creationId xmlns:a16="http://schemas.microsoft.com/office/drawing/2014/main" id="{850CBE2C-DA5A-59E1-7690-08EC7DEF02F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6;p42">
                <a:extLst>
                  <a:ext uri="{FF2B5EF4-FFF2-40B4-BE49-F238E27FC236}">
                    <a16:creationId xmlns:a16="http://schemas.microsoft.com/office/drawing/2014/main" id="{9E01DBCB-C61C-1FEC-CA01-595BD67B787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7;p42">
                <a:extLst>
                  <a:ext uri="{FF2B5EF4-FFF2-40B4-BE49-F238E27FC236}">
                    <a16:creationId xmlns:a16="http://schemas.microsoft.com/office/drawing/2014/main" id="{AC75966D-4264-80BA-A645-126E3B4AA9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8;p42">
                <a:extLst>
                  <a:ext uri="{FF2B5EF4-FFF2-40B4-BE49-F238E27FC236}">
                    <a16:creationId xmlns:a16="http://schemas.microsoft.com/office/drawing/2014/main" id="{753D9406-59CC-5265-256B-545864FB0924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84;p31">
              <a:extLst>
                <a:ext uri="{FF2B5EF4-FFF2-40B4-BE49-F238E27FC236}">
                  <a16:creationId xmlns:a16="http://schemas.microsoft.com/office/drawing/2014/main" id="{7AA7C6CB-F735-5B3F-8929-A86D30FB398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718210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</a:t>
              </a:r>
              <a:endParaRPr lang="en-US" altLang="zh-TW" sz="4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距離差與角度差對應輸出速度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81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95249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643" y="1867164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利用電腦即時搜尋藍牙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4892897" y="1156529"/>
            <a:ext cx="350054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F15895-244B-EB44-8D0D-5D80989CB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235" y="2430175"/>
            <a:ext cx="4329104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en-US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強度隨距離減少</a:t>
            </a:r>
            <a:b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震蕩範圍大約10dB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1A39E4-492E-E9DC-BFFD-EAD86715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41" y="2196330"/>
            <a:ext cx="4724808" cy="21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3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8B00A84-7FDB-DC63-4E48-66434B46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B490342-842F-91F1-1927-1D68A4B68189}"/>
              </a:ext>
            </a:extLst>
          </p:cNvPr>
          <p:cNvGrpSpPr/>
          <p:nvPr/>
        </p:nvGrpSpPr>
        <p:grpSpPr>
          <a:xfrm>
            <a:off x="720656" y="137786"/>
            <a:ext cx="6680954" cy="1359428"/>
            <a:chOff x="2655826" y="205510"/>
            <a:chExt cx="668095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FB73FD87-2ECD-755D-CE00-5D4B71712FC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58BF5141-2939-9965-B556-B5F4C42E8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02349101-3FF3-6E11-4F53-6BB8483A788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5E25BCE-0C73-11E3-F267-AFC370D2D25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F56E56F-2D90-28A5-2568-954D5DDA588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9736BF35-3BF0-CAE0-CE4E-77E7F51F91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782EBD-B25C-3648-A4AD-A63E2D943BFE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250E400-F7B1-13A5-66D8-F16FA3F2DC4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A2E3EFAF-D827-F0D9-9850-0F2142D8ACF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B731963-2CD5-0A39-A5A8-122893C111E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EAACE1D-0C74-0F64-27CD-DE818B3709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A7C1CF7-DB29-B574-1E89-1158610AAC1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FAC35BDF-FD57-D03B-2942-4829107EB7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5EC9B88-07DB-D3FC-0BB3-C6D44AE6CF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12A5103-EE8D-18DE-45F7-43BBEC57B4F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03A97183-A66A-0A61-4F83-2024C627D38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F3DFD9F-1208-07CA-58CA-334CA8DBEA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DC17643-213C-C06C-8B19-30DBA064785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CBFB906-0748-2BC9-6550-FF6E5EC2C96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A0B38EB-BC08-B563-3784-F941D745FC0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FC9EF43F-6C31-F07B-506F-110A80B07B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5D8E6A-9E69-7171-4C8C-A499BA84DC9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25564D8-ABD2-4601-9290-6749A398ADC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1A55D8F8-E18E-50EC-7C9D-A730425FA73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3EC3F111-3216-AE07-C19C-DCECA125914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A8220C0-011B-F82E-1D50-40787AC4B81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CA486FAA-4A99-F712-B9E5-FE7ABED8B9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31466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自動跟隨（進行中）</a:t>
              </a:r>
            </a:p>
          </p:txBody>
        </p:sp>
      </p:grpSp>
      <p:sp>
        <p:nvSpPr>
          <p:cNvPr id="34" name="Google Shape;754;p38">
            <a:extLst>
              <a:ext uri="{FF2B5EF4-FFF2-40B4-BE49-F238E27FC236}">
                <a16:creationId xmlns:a16="http://schemas.microsoft.com/office/drawing/2014/main" id="{39CCFA67-E69A-BDF3-2E76-A50AB3E3C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656" y="2218626"/>
            <a:ext cx="6696706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利用移動平均濾波，取得穩定的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，以計算距離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80E82280-1ADC-FC12-58EC-3A7B05AB57FE}"/>
              </a:ext>
            </a:extLst>
          </p:cNvPr>
          <p:cNvSpPr txBox="1">
            <a:spLocks/>
          </p:cNvSpPr>
          <p:nvPr/>
        </p:nvSpPr>
        <p:spPr>
          <a:xfrm>
            <a:off x="720656" y="3283967"/>
            <a:ext cx="6696706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  <a:r>
              <a:rPr lang="en-US" altLang="zh-TW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手機APP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en-US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改由手機搜索藍牙訊號，再回傳給電腦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191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C1EA5E-638C-E044-CF2C-0C19AF6E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80E6A3B-498D-F3EE-6340-FEC444C2DB9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570D7849-5AE9-3412-B6C2-E4AB11C8A63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2B3A60FE-6199-6A86-6043-25072BA9872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11F5575-4DBB-FFE9-E101-0CDA73CBDD0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94B2B8E-4C13-2242-B95E-6426618403E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8B9D4798-176D-DE13-37FB-6AF75D36ED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C72B09B-B5F5-EB48-A151-A00C82DE48E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53AB21E-E5EA-8DFC-5717-2215706BEE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9E73998E-AEBA-A848-6DDA-D465D7C8187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3D5D-167C-5554-26F9-509849DA6A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E1A64CE-AF45-F373-C5F2-C1092245E20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0648E78C-7948-D19A-CCB9-76208FC96D7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426AB671-F876-C6C2-9755-F14F0DAF6BC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D6F3A8F6-025C-CBDC-5E48-B24A9B5FFA7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E6133557-E703-E550-52E3-FD9907CF88A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568FE889-3C79-7573-30C1-04D0DE507B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E36CB257-53B9-937C-8022-C5FF9BC36A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80F70367-902D-CB6F-CB88-063D7E75A7E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64D5D393-483F-619A-2F14-0A02082662B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571F34B1-C531-FA99-5EE4-B94BB2B17C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EDA0E3A-88F7-0552-8319-A4F0902F983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34C5E4FE-42A0-C7FF-362B-FCADE9048C2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75A92A91-AC89-22BC-FBF9-8DB197B7C3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B0DE17C7-9B89-6B4A-08B5-86351A8F9ED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2CFBCD63-A4CB-D1E8-DE74-5D23631912F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E3401642-F92E-372F-A962-901FB0C99B1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5555A5D-26D7-1266-2FA5-BC611001A2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0CFDAC92-6531-AE60-81C2-B50CDEF78F3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A12054-6002-B0E2-7FA4-E8E53544E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91"/>
              </p:ext>
            </p:extLst>
          </p:nvPr>
        </p:nvGraphicFramePr>
        <p:xfrm>
          <a:off x="159026" y="2156274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5(m)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157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32988"/>
              </p:ext>
            </p:extLst>
          </p:nvPr>
        </p:nvGraphicFramePr>
        <p:xfrm>
          <a:off x="2556633" y="1271752"/>
          <a:ext cx="5627076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2521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F27F27D-8BC1-5761-16B1-796916566C85}"/>
              </a:ext>
            </a:extLst>
          </p:cNvPr>
          <p:cNvSpPr/>
          <p:nvPr/>
        </p:nvSpPr>
        <p:spPr>
          <a:xfrm flipH="1">
            <a:off x="4884291" y="1283245"/>
            <a:ext cx="45719" cy="370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295878" y="2437871"/>
            <a:ext cx="2260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介面設計、手機</a:t>
            </a:r>
            <a:r>
              <a:rPr kumimoji="1" lang="en-US" altLang="zh-TW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APP</a:t>
            </a:r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  <a:endParaRPr kumimoji="1" lang="en-US" altLang="zh-TW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558455" y="4267064"/>
            <a:ext cx="199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參數調整、實際測試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6" y="2510896"/>
            <a:ext cx="3289267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6CC2C8-AFCB-2D05-32A3-F25DF058C822}"/>
              </a:ext>
            </a:extLst>
          </p:cNvPr>
          <p:cNvSpPr/>
          <p:nvPr/>
        </p:nvSpPr>
        <p:spPr>
          <a:xfrm>
            <a:off x="4894946" y="4395345"/>
            <a:ext cx="1865681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13346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5" y="4004686"/>
            <a:ext cx="4205191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2666936" y="148485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目前花費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26536"/>
              </p:ext>
            </p:extLst>
          </p:nvPr>
        </p:nvGraphicFramePr>
        <p:xfrm>
          <a:off x="1603331" y="1388514"/>
          <a:ext cx="6330452" cy="331530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141781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1043779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677779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2467113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2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140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420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659936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00013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3842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84501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電池扣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797329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2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2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2258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B5832496-FEE0-17E8-9D95-A815B09A6CB8}"/>
              </a:ext>
            </a:extLst>
          </p:cNvPr>
          <p:cNvGrpSpPr/>
          <p:nvPr/>
        </p:nvGrpSpPr>
        <p:grpSpPr>
          <a:xfrm>
            <a:off x="1707105" y="1179109"/>
            <a:ext cx="5729790" cy="2785281"/>
            <a:chOff x="510267" y="740220"/>
            <a:chExt cx="5729790" cy="278528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49B3A9A-1131-EE5B-2522-5EDD00F158C2}"/>
                </a:ext>
              </a:extLst>
            </p:cNvPr>
            <p:cNvGrpSpPr/>
            <p:nvPr/>
          </p:nvGrpSpPr>
          <p:grpSpPr>
            <a:xfrm>
              <a:off x="510267" y="740220"/>
              <a:ext cx="5729790" cy="402555"/>
              <a:chOff x="1181310" y="958159"/>
              <a:chExt cx="5729790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47B16C87-1300-740E-F2E7-F5F0B218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控制器規格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803512EA-AA82-036E-C700-E4A1F8D77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AD962C98-3BE0-E619-91DC-AD42AEDEC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49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8217AB72-6D62-8B08-2997-5815A32973AA}"/>
                </a:ext>
              </a:extLst>
            </p:cNvPr>
            <p:cNvGrpSpPr/>
            <p:nvPr/>
          </p:nvGrpSpPr>
          <p:grpSpPr>
            <a:xfrm>
              <a:off x="510267" y="1141521"/>
              <a:ext cx="5729790" cy="402555"/>
              <a:chOff x="1181310" y="958159"/>
              <a:chExt cx="5729790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F2641578-B024-F503-ACFC-DC8E693F5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58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96FC427C-77C9-0322-DDFA-C5C7A7F2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致動器規格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30D49B8D-91E3-7A92-29D2-4CCE87087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E341ABE-8ABC-3891-2610-BA2E2754F031}"/>
                </a:ext>
              </a:extLst>
            </p:cNvPr>
            <p:cNvGrpSpPr/>
            <p:nvPr/>
          </p:nvGrpSpPr>
          <p:grpSpPr>
            <a:xfrm>
              <a:off x="510267" y="1541568"/>
              <a:ext cx="5729790" cy="402555"/>
              <a:chOff x="1181310" y="958159"/>
              <a:chExt cx="5729790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60A75B03-317F-741F-64A2-8212EB648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61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9CC0872-8CA0-EB12-652A-4305407EE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感測器規格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ABF8BD8A-4E81-75EE-6DF9-3CFF4C024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A5531C1-1ECD-E834-4DD0-AC57C918208E}"/>
                </a:ext>
              </a:extLst>
            </p:cNvPr>
            <p:cNvGrpSpPr/>
            <p:nvPr/>
          </p:nvGrpSpPr>
          <p:grpSpPr>
            <a:xfrm>
              <a:off x="510267" y="1939107"/>
              <a:ext cx="5729790" cy="402555"/>
              <a:chOff x="1181310" y="958159"/>
              <a:chExt cx="5729790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A2C72A4-9A7C-3049-50A2-130C009A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64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F58E3F54-6151-47C4-C93C-B88D17AB7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循線演算法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52916F60-906E-8270-7CCE-A717C3F55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B07CFFB-C8F4-CB2F-57A3-0D1ABDCA6125}"/>
                </a:ext>
              </a:extLst>
            </p:cNvPr>
            <p:cNvGrpSpPr/>
            <p:nvPr/>
          </p:nvGrpSpPr>
          <p:grpSpPr>
            <a:xfrm>
              <a:off x="510267" y="2332884"/>
              <a:ext cx="5729790" cy="402555"/>
              <a:chOff x="1181310" y="958159"/>
              <a:chExt cx="5729790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779D399C-6B72-11DC-8EBB-648AD9278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77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4B309350-C613-CE70-D7FB-8D97739E2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自動跟隨演算法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361341D9-8229-2A3B-22E4-3886A7E2F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10FD96AE-9B58-F6F5-DE4B-EEED9379603D}"/>
                </a:ext>
              </a:extLst>
            </p:cNvPr>
            <p:cNvGrpSpPr/>
            <p:nvPr/>
          </p:nvGrpSpPr>
          <p:grpSpPr>
            <a:xfrm>
              <a:off x="510267" y="2743403"/>
              <a:ext cx="5729790" cy="402555"/>
              <a:chOff x="1181310" y="958159"/>
              <a:chExt cx="5729790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0C65E6B-AE05-55B6-4E69-FBCDCC194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79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B8948C13-69F6-1520-24DA-E4D77382D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3334174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麥克納姆輪控制演算法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5D414813-B95D-FBCF-1956-49F9431DA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5D46315-15F2-BBBF-0F19-7DA71828BDBF}"/>
                </a:ext>
              </a:extLst>
            </p:cNvPr>
            <p:cNvGrpSpPr/>
            <p:nvPr/>
          </p:nvGrpSpPr>
          <p:grpSpPr>
            <a:xfrm>
              <a:off x="510267" y="3122946"/>
              <a:ext cx="5729790" cy="402555"/>
              <a:chOff x="1181310" y="958159"/>
              <a:chExt cx="5729790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5605DF99-13E5-B14A-6ADA-8233F7CB5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81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60576A10-45CD-47F3-14F2-E125F6DE4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程式碼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87EBE16D-03FC-77DB-3D74-325C8D981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5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6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1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3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28705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6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322DB88-1D06-F41F-04FF-9AB0D360FA6C}"/>
              </a:ext>
            </a:extLst>
          </p:cNvPr>
          <p:cNvGrpSpPr/>
          <p:nvPr/>
        </p:nvGrpSpPr>
        <p:grpSpPr>
          <a:xfrm>
            <a:off x="1580119" y="1875966"/>
            <a:ext cx="6000751" cy="2272168"/>
            <a:chOff x="1580119" y="1875966"/>
            <a:chExt cx="6000751" cy="22721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41BA73-7D2C-1D40-AF8B-D2BCB20A71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742" y="1875967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透視變換</a:t>
              </a: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47F84147-8457-8479-6BEF-89E8C5F96C73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580119" y="3012051"/>
              <a:ext cx="940623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35BFBD7-98D9-72A6-846C-BFA6BA2549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8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灰階處理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DF0FA0-E576-8F15-F778-1FB96CFE82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9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高斯模糊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D848BE-331D-004E-9B8F-BC13D94AF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10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二值化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DE2AFB3-57C0-0C8D-F9FC-B665CDF26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1142" y="1875966"/>
              <a:ext cx="510930" cy="22721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>
                  <a:solidFill>
                    <a:schemeClr val="tx1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ＣＡＮＮＹ</a:t>
              </a:r>
            </a:p>
          </p:txBody>
        </p: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71434F88-0F47-A8CA-BA52-E452C7D49BE1}"/>
                </a:ext>
              </a:extLst>
            </p:cNvPr>
            <p:cNvCxnSpPr>
              <a:cxnSpLocks/>
              <a:stCxn id="4" idx="3"/>
              <a:endCxn id="44" idx="1"/>
            </p:cNvCxnSpPr>
            <p:nvPr/>
          </p:nvCxnSpPr>
          <p:spPr>
            <a:xfrm flipV="1">
              <a:off x="3031672" y="3012050"/>
              <a:ext cx="399170" cy="1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AA95707-4918-1D71-B3CB-7EAC330B7B2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39417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3A52CEFD-9120-9BBE-2846-79C82D8FDBA5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48518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2E502FA4-0F9C-1436-CFF0-9580666C6495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>
              <a:off x="5761972" y="3012050"/>
              <a:ext cx="39917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16406FD9-98C7-DBE2-69C7-9C638B4F200C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672072" y="3012050"/>
              <a:ext cx="90879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6A5CC35-5DC9-7B57-B290-F94BD594F72A}"/>
                </a:ext>
              </a:extLst>
            </p:cNvPr>
            <p:cNvSpPr txBox="1"/>
            <p:nvPr/>
          </p:nvSpPr>
          <p:spPr>
            <a:xfrm>
              <a:off x="1642388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167DAAB-4458-A6D9-FBFA-8A5ED40CE7C5}"/>
                </a:ext>
              </a:extLst>
            </p:cNvPr>
            <p:cNvSpPr txBox="1"/>
            <p:nvPr/>
          </p:nvSpPr>
          <p:spPr>
            <a:xfrm>
              <a:off x="6786822" y="2611939"/>
              <a:ext cx="79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000" dirty="0">
                  <a:solidFill>
                    <a:schemeClr val="accent4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EFF257F-B0FC-96B7-D2C6-7CF8F4522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46595EF-9797-A664-D783-DE73FFF168DF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9D626DE-02BD-5771-BBAE-02A1E661A3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DBD498A7-BD4A-D1CE-2499-7E4B55A4B20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6F7B7BF-742F-30EF-2803-0D768BAA9A7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0DE0AF9-D3BF-2D4E-4FD5-BAABAE1E21B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72CCC46-8ADB-81A0-5CD0-F029D79C81E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6A86EED-7D60-7F2F-B156-325CC0E905A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FB2307E-EDCF-F149-5666-347A5642536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E5B917F-6FFE-9A1D-B6A4-05D78751D0F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2BF3067-CF0F-BB17-4C64-04688C151C2B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2805E6C-7A57-2931-9DFF-EBED0F4208C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F7D7407-A440-58EB-07E1-A23A5E45A27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4829992-EECD-E694-9F9C-A5651106AED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0441E82-84FB-E590-C7A8-8DD823652AE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FDB2C57F-C4E9-BE1C-EC25-1AD7D2E7EBE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842B8-4AFB-6A78-8A2D-AE1BFD25E4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6CCB277-D303-C3AC-FCBD-1A9331B6BA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CB5C5124-1C76-0000-0040-7307DE3D388B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C0A13A7-5B93-24CF-60BF-D3F9741E806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B69A622-71A5-43EE-215D-D5CB00C4B87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72D51B0-DB3B-1C76-E21C-4A340738770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DDAD2859-F290-AEC2-F4CB-32F5BF4F3E9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03D5E75-EE7E-BAB2-4D16-3AC5A85675B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DC36F5D-2185-8CCA-A0BB-22760CCBC606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E508641-09B4-5E63-3857-D225E718722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1313C2A1-0A19-DE8D-4C98-1B1EBCBD158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EF8ED62-A24D-2092-87EA-AFFE68D678B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2109524-C281-E197-E855-BA68C2C7B1D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/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zh-TW" alt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：車輛座標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：圖像座標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：相機俯仰角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kumimoji="1" lang="en-US" altLang="zh-TW" sz="1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：影像的寬度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：影像的高度</a:t>
                </a:r>
                <a:endParaRPr kumimoji="1" lang="en-US" altLang="zh-TW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：相機的水平視角</a:t>
                </a:r>
                <a:endParaRPr kumimoji="1" lang="en-US" altLang="zh-TW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𝑉𝐹𝑂𝑉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：相機的垂直視角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0BBE588-4FCE-45BB-284E-B6C16491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" y="2729388"/>
                <a:ext cx="2226003" cy="1853392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/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zh-TW" altLang="en-US" sz="20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𝑉𝐹𝑂𝑉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9B4690B-C9F3-D7AE-8A79-08487190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1" y="1808120"/>
                <a:ext cx="4556504" cy="607026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06608D3-0D0A-6040-30B9-98C7D775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8" y="1339775"/>
            <a:ext cx="3211239" cy="32666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923FD-FE88-1420-C313-6574632C3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893" y="2540903"/>
            <a:ext cx="2141343" cy="155155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F828635-C631-EF20-931E-ED3169C7FC03}"/>
              </a:ext>
            </a:extLst>
          </p:cNvPr>
          <p:cNvSpPr txBox="1"/>
          <p:nvPr/>
        </p:nvSpPr>
        <p:spPr>
          <a:xfrm>
            <a:off x="3558229" y="4092455"/>
            <a:ext cx="97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原始影像</a:t>
            </a:r>
          </a:p>
        </p:txBody>
      </p:sp>
    </p:spTree>
    <p:extLst>
      <p:ext uri="{BB962C8B-B14F-4D97-AF65-F5344CB8AC3E}">
        <p14:creationId xmlns:p14="http://schemas.microsoft.com/office/powerpoint/2010/main" val="1998358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ED7AD585-5417-2895-D789-D37449E7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6C888E7-3329-7BF6-F863-2C0B5D1EC95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94C5466-F7E2-2DD4-9134-2CE376D44E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0629510-DFF4-967E-3101-DBDFDACBE3C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B5C1B89F-7CAF-0EF3-DCE8-A60F936DC39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52435BB-EC4A-80DC-4D6A-721C5D1078B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4B7EFC2C-F1FD-1E44-CA75-2B8B85BA238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3A4A9064-F579-8117-BD0F-AE5BCB09324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0BE653B-BDE4-882F-2CFB-ACA2E5E04C4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4F4A431-E959-C557-D30E-61C49348117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C74EFC5A-3545-173C-70E8-2001D59B79E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01711BF-335D-6053-1513-F4AFD7529DF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42865C9-6EF3-417E-C3E9-0A609D9016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2A9C75D9-DF11-5636-7206-996D5A61950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84F9930A-FC75-A731-3CAF-9C5319A783C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2F1E19BF-BCA5-1B1F-F218-7475228007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D0987D6-DE50-91BB-0130-D59F474B41C2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3349DAB8-1691-D404-B453-CDA8D33F69F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B3AFEFD-FD4D-072B-7412-A9EF1450EFC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D99C8B4-292E-5753-5F99-515A468F1FB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D546572-23D1-CCEB-7AD5-B6F9382B1EE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798B3E4D-A8C7-51E3-97D6-5E39841C1AA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7E2E524-4B3D-AB3F-9447-2A943D1D9189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0CAEFE76-DC45-4231-34CB-5AD2D65910F2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B92FFE9-977E-11C6-BAE2-6F20221DFB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22BD0421-3B7C-7F43-7075-C94EF377FA9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BCA7454B-94A5-3CAC-19BF-54671751DE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342898F-FE69-F6B6-F977-FEA618B905B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F982459F-6856-A48B-1F07-EBFD448688A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透視變換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/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𝑉𝐹𝑂𝑉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num>
                                      <m:den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9ECCAE-E855-746F-27B9-416E3572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6" y="1357264"/>
                <a:ext cx="8024568" cy="2098331"/>
              </a:xfrm>
              <a:prstGeom prst="rect">
                <a:avLst/>
              </a:prstGeom>
              <a:blipFill>
                <a:blip r:embed="rId3"/>
                <a:stretch>
                  <a:fillRect b="-1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/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B2BB4BB-AF3C-D844-7AD7-2ED2B1ED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34" y="4074738"/>
                <a:ext cx="2226003" cy="755656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/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FF5B1-74BE-62FB-1C20-7391F6C6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32" y="3636385"/>
                <a:ext cx="213513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107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2915143" y="2987183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26B179D-CF09-960B-A81A-4D56841C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" y="1961982"/>
            <a:ext cx="2160000" cy="20646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2F14D8-CA47-C330-CD5E-C5DF8EAE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89" y="1988591"/>
            <a:ext cx="2160000" cy="206460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44CB3BF-00AC-4AA9-4E62-ECCE784B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41" y="1988591"/>
            <a:ext cx="2160000" cy="206460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0EA4ECF7-0C69-1E6D-07E7-6F6F3F5E2758}"/>
              </a:ext>
            </a:extLst>
          </p:cNvPr>
          <p:cNvCxnSpPr>
            <a:cxnSpLocks/>
          </p:cNvCxnSpPr>
          <p:nvPr/>
        </p:nvCxnSpPr>
        <p:spPr>
          <a:xfrm flipV="1">
            <a:off x="5838992" y="2980702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DDD8A2F-7E64-5F13-B05D-1E236BE6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15DA7C-23CC-93B0-846A-AF07BBA18A6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4E9FC09-A25C-662F-C4FB-60AB9B0CEB8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16BB21D3-5E9A-486D-5BA8-7D3FDDDBEFF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FD0590B8-6751-3617-C886-B35FBCF5E41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94A230A-1760-636C-217B-F8C11EA1211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8E06C3D-027C-A7F0-F620-F8FE2A88EA4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48820D09-B500-FFA3-283A-0B3CB98870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3FEEAE26-7FF7-A758-C2C4-70B482A993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5A34E7D0-3377-8C94-B4AD-BB68F06AED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4F75C967-35D6-4E22-DF11-1FE804F086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CF3CC607-A783-4F32-B4FA-D4B01C59C77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7C113988-E618-235C-69B3-B69B98E3A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E78C0FF-0547-0732-4548-C2482433D8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66578500-F97D-CFBF-F324-E81C12B16AF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675BC492-023D-2279-8A85-7BE9CD6AFE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79C0BE9B-230E-2A5C-401A-6C59F4C623F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CCB8F6F1-A12F-615E-50E7-B429B3520A9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D5CF72BA-9003-72B7-2C42-557FECD4617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B504BA8B-A27D-CCBC-12BA-D604F3E11BD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32164BE3-57B1-0F54-0917-D7530E927BE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887A32B-709C-0AB8-C21D-2E284A81918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48E0567E-70EE-3DFF-D0A1-C17494F3868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C17DF7A9-75C7-BEBC-8E03-C1B3D91B978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151A737-D918-45D6-2AD2-1B1D59B363E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12FD28DD-ABE0-B2C3-5C5E-3C7D02B49A2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1F0C6A73-ACF8-8987-FBDE-2035E9562D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48F2972-23E1-0C88-0D41-5DB40FC7ACC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978B7ED0-9065-76E1-23D3-3E49961F550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5F48BC-FF02-E4BC-0564-092B133D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74182"/>
              </p:ext>
            </p:extLst>
          </p:nvPr>
        </p:nvGraphicFramePr>
        <p:xfrm>
          <a:off x="1369840" y="2166675"/>
          <a:ext cx="6404319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演算法運算效率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22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/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20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EAB6D9-1CB3-66C9-BF25-56E6341B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42" y="1832648"/>
            <a:ext cx="3996995" cy="29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12" y="1048171"/>
                <a:ext cx="3094313" cy="523220"/>
              </a:xfrm>
              <a:prstGeom prst="rect">
                <a:avLst/>
              </a:prstGeom>
              <a:blipFill>
                <a:blip r:embed="rId3"/>
                <a:stretch>
                  <a:fillRect l="-816" t="-9524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82BB56-3B26-D131-BF76-5D36C5F1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594" y="1571391"/>
            <a:ext cx="4762812" cy="3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5535DB-495E-E7EB-146E-EB44DEDE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50" y="1722237"/>
            <a:ext cx="4348297" cy="32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5098AAEB-D472-AD26-B016-2ED774838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932" y="1839484"/>
            <a:ext cx="4214324" cy="31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ACF5A5EB-C85F-5905-45E3-87785113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55" y="1769977"/>
            <a:ext cx="4282688" cy="32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A1874E-B72F-A282-842B-268B783A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02994AE-9342-9393-7976-A022C280B384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F28F567-4354-5BAC-CFF8-1A6A20FA7CC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52A07D83-6F3A-88F0-8D3E-1BB795F86D9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F6F3937-4664-A4DE-F295-024808BB29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43360F8-D4C3-264B-3D5E-61B19BFBA1B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5BA49B0-6D63-6123-172B-F413C785A6F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D9C4182-7002-8380-B788-70E3E51D7A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8D3481DF-0900-DA6B-D11B-8573D88AE46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C1EC4992-C353-C651-F5C8-AFA4AB58202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FC35-DC22-B710-D862-66C3B80F249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4003CCA-F3FD-CF07-6376-B01B788DB70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A2E2C2FD-E13C-84B9-4747-E40AFF0A8E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05AFB78-2231-E158-A723-BD61B3AF880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E31AE6DB-DDA7-7637-7A36-356039A21DF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1EA20D1C-2F5F-5159-D1E1-632C72D9C87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9267EBB8-1505-9AD5-942C-87A168B1CA7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C479188-B36D-579C-DF2B-85DD1DA397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34BDC1E-8DF7-2F2B-412C-8DEAB0470D5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C1DEE7FB-00F5-96D0-F33E-50B57AEEA24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CFF940A2-0398-12AF-E200-1054D89562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71575641-8B7E-0E37-AE42-5864E5A4B2C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7EE23AAA-2F0D-E9C2-5F29-8E88BC46D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97009943-F910-86BF-49DF-E3989F25874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DDA8D25F-64C5-400A-788D-DFC654B53BD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E19BDB19-E994-BE58-0681-6E1BAD246BB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3964275-CB8C-1A57-45CC-80EFD5CB1F7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70956AE3-862B-B2BA-94FC-918DC81DE4C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678F5583-DD47-0DEC-DA84-4302813522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2E316CC-368C-7127-1A3B-B75CA270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7481"/>
              </p:ext>
            </p:extLst>
          </p:nvPr>
        </p:nvGraphicFramePr>
        <p:xfrm>
          <a:off x="1432314" y="2395873"/>
          <a:ext cx="6404319" cy="176187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8947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3(m)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2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20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535776" cy="124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github.com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PrinceLego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Mechanical_Design.git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8B3892E-5D25-24F5-2689-16C7E7A5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35E33CB-4FED-D9B0-C3A5-6AD8A155B0F0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F4CC5502-A92D-B67F-8FC0-D9B240F4ED3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A43757F3-0ED8-58CC-A76C-BFCB8354DEC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5DB9FDA3-55F8-3593-293C-79CEBFC306E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F0EF63CB-D4DE-15F4-1345-9A7EC556F16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B2820E4-C5FC-07C0-171B-C607CC86DC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0E82B3A-4F14-81E3-1585-096BCCA0808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5713A921-06D4-34A6-D72C-38DF37EED17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78EA5FE-C831-A003-2E47-64F8E71DBEB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7374D6D6-46F9-D2E6-B7A9-60000A7969C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260A0F24-12DE-5DC5-C504-F843C503C2E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DA20E294-1AE6-5137-1DD8-F2DDE4E75E0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DB64238A-DFE4-5E13-2BA7-78149A70227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B67AF694-A926-925C-2CBC-2380B6AA55E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F8A11CF1-786B-7DA9-D17A-FCBE9861B80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AFDC049D-F9ED-C406-0C5E-BEF7666B857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3CB86ECA-A639-EEAB-7BFC-C7692BE3A09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7ACFA13A-360E-C92E-FA18-15C62F4D75B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805D2309-21CC-F232-58B1-BDEF36E126C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14CCBF1-70A0-63BD-EC46-D6296DCB64E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549CDFBE-128C-ADD4-CAF0-02A1BF27B29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94C9C2E-0EE6-B18F-6CE9-CBFB710077F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F63A10A7-3265-ECB0-D813-955F6BA1519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6B07362-9824-821A-46C3-A51D483A9F1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47B2F4A4-7781-2B8D-07AC-6D9AC626382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395752C6-2700-886D-9F1D-F5B06752F41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A127F2A9-78E7-2700-F398-F3028C6161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1CE2A130-0449-6FB6-9B5E-7A562C489B5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F15F7D-9BCE-ECE2-C1B4-83C21350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9741"/>
              </p:ext>
            </p:extLst>
          </p:nvPr>
        </p:nvGraphicFramePr>
        <p:xfrm>
          <a:off x="1369840" y="2166675"/>
          <a:ext cx="6404319" cy="1207262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7702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10517</TotalTime>
  <Words>1994</Words>
  <Application>Microsoft Macintosh PowerPoint</Application>
  <PresentationFormat>如螢幕大小 (16:9)</PresentationFormat>
  <Paragraphs>550</Paragraphs>
  <Slides>83</Slides>
  <Notes>83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0" baseType="lpstr">
      <vt:lpstr>SoukouMincho</vt:lpstr>
      <vt:lpstr>Josefin Slab</vt:lpstr>
      <vt:lpstr>Arial</vt:lpstr>
      <vt:lpstr>Times New Roman</vt:lpstr>
      <vt:lpstr>Microsoft JhengHei</vt:lpstr>
      <vt:lpstr>Cambria Math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PowerPoint 簡報</vt:lpstr>
      <vt:lpstr>PowerPoint 簡報</vt:lpstr>
      <vt:lpstr>PowerPoint 簡報</vt:lpstr>
      <vt:lpstr>結構</vt:lpstr>
      <vt:lpstr>PowerPoint 簡報</vt:lpstr>
      <vt:lpstr>PowerPoint 簡報</vt:lpstr>
      <vt:lpstr>PowerPoint 簡報</vt:lpstr>
      <vt:lpstr>控制器</vt:lpstr>
      <vt:lpstr>PowerPoint 簡報</vt:lpstr>
      <vt:lpstr>致動器</vt:lpstr>
      <vt:lpstr>PowerPoint 簡報</vt:lpstr>
      <vt:lpstr>感測器</vt:lpstr>
      <vt:lpstr>PowerPoint 簡報</vt:lpstr>
      <vt:lpstr>人機界面</vt:lpstr>
      <vt:lpstr>PS5手把切換各模式 於個人電腦終端機中監控 </vt:lpstr>
      <vt:lpstr>PowerPoint 簡報</vt:lpstr>
      <vt:lpstr>程式設計</vt:lpstr>
      <vt:lpstr>PowerPoint 簡報</vt:lpstr>
      <vt:lpstr>PowerPoint 簡報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測試</vt:lpstr>
      <vt:lpstr>手把控制模式</vt:lpstr>
      <vt:lpstr>電腦利用藍牙 成功傳遞L298n的控制訊號 </vt:lpstr>
      <vt:lpstr>PowerPoint 簡報</vt:lpstr>
      <vt:lpstr>PowerPoint 簡報</vt:lpstr>
      <vt:lpstr>影像循線模式</vt:lpstr>
      <vt:lpstr>電腦利用藍牙 成功傳遞L298n的控制訊號 並顯示監控影像 </vt:lpstr>
      <vt:lpstr>PowerPoint 簡報</vt:lpstr>
      <vt:lpstr>PowerPoint 簡報</vt:lpstr>
      <vt:lpstr>自動跟隨模式</vt:lpstr>
      <vt:lpstr>利用電腦即時搜尋藍牙</vt:lpstr>
      <vt:lpstr>RSSI強度隨距離減少 震蕩範圍大約10dB</vt:lpstr>
      <vt:lpstr>利用移動平均濾波，取得穩定的RSSI，以計算距離</vt:lpstr>
      <vt:lpstr>PowerPoint 簡報</vt:lpstr>
      <vt:lpstr>研究進度與花費</vt:lpstr>
      <vt:lpstr>PowerPoint 簡報</vt:lpstr>
      <vt:lpstr>PowerPoint 簡報</vt:lpstr>
      <vt:lpstr>Appendix</vt:lpstr>
      <vt:lpstr>PowerPoint 簡報</vt:lpstr>
      <vt:lpstr>控制器規格</vt:lpstr>
      <vt:lpstr>PowerPoint 簡報</vt:lpstr>
      <vt:lpstr>功能： 傳輸影像  個數： 1個</vt:lpstr>
      <vt:lpstr>PowerPoint 簡報</vt:lpstr>
      <vt:lpstr>功能： 控制L298N 整合各元件  個數： 1個</vt:lpstr>
      <vt:lpstr>PowerPoint 簡報</vt:lpstr>
      <vt:lpstr>功能： 演算法計算 控制介面  個數： 1個</vt:lpstr>
      <vt:lpstr>PowerPoint 簡報</vt:lpstr>
      <vt:lpstr>功能： 接收藍牙訊號x1 發射藍牙訊號x3  個數： 4個</vt:lpstr>
      <vt:lpstr>PowerPoint 簡報</vt:lpstr>
      <vt:lpstr>功能： 驅動麥克納姆輪  個數： 4個</vt:lpstr>
      <vt:lpstr>PowerPoint 簡報</vt:lpstr>
      <vt:lpstr>PowerPoint 簡報</vt:lpstr>
      <vt:lpstr>功能： 拍攝影像   個數： 1個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GitHub https://github.com/PrinceLego/Mechanical_Design.git</vt:lpstr>
      <vt:lpstr>THANK!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子晨 王</cp:lastModifiedBy>
  <cp:revision>100</cp:revision>
  <cp:lastPrinted>2024-05-22T06:15:29Z</cp:lastPrinted>
  <dcterms:modified xsi:type="dcterms:W3CDTF">2025-04-21T15:07:43Z</dcterms:modified>
</cp:coreProperties>
</file>